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0" r:id="rId5"/>
    <p:sldId id="265" r:id="rId6"/>
    <p:sldId id="267" r:id="rId7"/>
    <p:sldId id="269" r:id="rId8"/>
    <p:sldId id="268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9" r:id="rId17"/>
    <p:sldId id="278" r:id="rId18"/>
    <p:sldId id="258" r:id="rId19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jölund" initials="JS" lastIdx="18" clrIdx="0">
    <p:extLst>
      <p:ext uri="{19B8F6BF-5375-455C-9EA6-DF929625EA0E}">
        <p15:presenceInfo xmlns:p15="http://schemas.microsoft.com/office/powerpoint/2012/main" userId="Jonathan Sjölu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890"/>
    <a:srgbClr val="009CA6"/>
    <a:srgbClr val="0099C6"/>
    <a:srgbClr val="2D89B1"/>
    <a:srgbClr val="009BA8"/>
    <a:srgbClr val="17C7D2"/>
    <a:srgbClr val="0CC7D3"/>
    <a:srgbClr val="08CFB5"/>
    <a:srgbClr val="16C7D2"/>
    <a:srgbClr val="FDE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30" autoAdjust="0"/>
  </p:normalViewPr>
  <p:slideViewPr>
    <p:cSldViewPr snapToGrid="0" snapToObjects="1">
      <p:cViewPr varScale="1">
        <p:scale>
          <a:sx n="87" d="100"/>
          <a:sy n="87" d="100"/>
        </p:scale>
        <p:origin x="11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1:07.163" idx="11">
    <p:pos x="5751" y="1677"/>
    <p:text>Youtube: https://www.youtube.com/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21.916" idx="12">
    <p:pos x="3988" y="1589"/>
    <p:text>Bild tagen från: http://www.ispreview.co.uk/index.php/2014/01/youtube-tests-broadband-connections-low-bandwidth-4k-video-streams.html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1:31.325" idx="13">
    <p:pos x="1896" y="1298"/>
    <p:text>Twitch: https://www.twitch.tv/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3T13:52:23.808" idx="14">
    <p:pos x="1897" y="1665"/>
    <p:text>Bild tagen från: http://thenextweb.com/insider/2013/09/04/eventbrite-event-graph/#gref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2:38.382" idx="15">
    <p:pos x="1897" y="2769"/>
    <p:text>Bild tagen från: http://www.polygon.com/2015/12/10/9886500/league-of-legends-2015-world-championship-records-viewership-numbers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3:55:48.735" idx="16">
    <p:pos x="3763" y="1674"/>
    <p:text>http://www.moderat.se/lund/forskning-och-innovation</p:text>
    <p:extLst>
      <p:ext uri="{C676402C-5697-4E1C-873F-D02D1690AC5C}">
        <p15:threadingInfo xmlns:p15="http://schemas.microsoft.com/office/powerpoint/2012/main" timeZoneBias="-120"/>
      </p:ext>
    </p:extLst>
  </p:cm>
  <p:cm authorId="1" dt="2016-05-23T14:14:21.064" idx="18">
    <p:pos x="5660" y="2104"/>
    <p:text>https://jeffalderdice.wordpress.com/2013/06/20/what-is-a-disaster/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5/25/2016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5/25/2016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147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latin typeface="Georgia"/>
                <a:cs typeface="Georgia"/>
              </a:rPr>
              <a:t>Nämn att video byten sker genom AMS 5. Eventuellt en </a:t>
            </a:r>
            <a:r>
              <a:rPr lang="sv-SE" sz="1200" dirty="0" err="1" smtClean="0">
                <a:latin typeface="Georgia"/>
                <a:cs typeface="Georgia"/>
              </a:rPr>
              <a:t>representering</a:t>
            </a:r>
            <a:r>
              <a:rPr lang="sv-SE" sz="1200" dirty="0" smtClean="0">
                <a:latin typeface="Georgia"/>
                <a:cs typeface="Georgia"/>
              </a:rPr>
              <a:t> av det om nödvändigt.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33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10" name="Rak 9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38544"/>
            <a:ext cx="9217891" cy="7070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Namn på nästa avsnitt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Innehåll/underrubriker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7" name="Rak 6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D0AE1DA-9E91-42F6-AAFF-B1574E52EDD2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8BAA3A32-4781-43AB-8F29-2C3FA9200BEC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67C3F18-10E1-46AF-9C7C-039E677DA8E2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um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455072E1-16C6-49C4-9BC5-392EC3301C22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0" name="Platshållare för innehåll 5"/>
          <p:cNvSpPr>
            <a:spLocks noGrp="1"/>
          </p:cNvSpPr>
          <p:nvPr>
            <p:ph sz="quarter" idx="13"/>
          </p:nvPr>
        </p:nvSpPr>
        <p:spPr>
          <a:xfrm>
            <a:off x="678458" y="1258888"/>
            <a:ext cx="3697599" cy="4563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2" name="Platshållare för innehåll 5"/>
          <p:cNvSpPr>
            <a:spLocks noGrp="1"/>
          </p:cNvSpPr>
          <p:nvPr>
            <p:ph sz="quarter" idx="14"/>
          </p:nvPr>
        </p:nvSpPr>
        <p:spPr>
          <a:xfrm>
            <a:off x="4785988" y="1258142"/>
            <a:ext cx="3636676" cy="4564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55C42463-CE62-4117-8D98-6D6588AFDFE1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141600"/>
            <a:ext cx="1702800" cy="586784"/>
          </a:xfrm>
          <a:prstGeom prst="rect">
            <a:avLst/>
          </a:prstGeom>
        </p:spPr>
      </p:pic>
      <p:sp>
        <p:nvSpPr>
          <p:cNvPr id="13" name="Platshållare för bild 3"/>
          <p:cNvSpPr>
            <a:spLocks noGrp="1"/>
          </p:cNvSpPr>
          <p:nvPr>
            <p:ph type="pic" sz="quarter" idx="13"/>
          </p:nvPr>
        </p:nvSpPr>
        <p:spPr>
          <a:xfrm>
            <a:off x="681135" y="877077"/>
            <a:ext cx="7744408" cy="489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2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9" y="5929764"/>
            <a:ext cx="2369737" cy="595580"/>
          </a:xfrm>
          <a:prstGeom prst="rect">
            <a:avLst/>
          </a:prstGeom>
        </p:spPr>
      </p:pic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 smtClean="0"/>
              <a:t>Text/namn på talare </a:t>
            </a:r>
          </a:p>
          <a:p>
            <a:r>
              <a:rPr lang="sv-SE" dirty="0" smtClean="0"/>
              <a:t>kontaktinformation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17966" r="6364" b="16111"/>
          <a:stretch/>
        </p:blipFill>
        <p:spPr>
          <a:xfrm>
            <a:off x="399600" y="5929200"/>
            <a:ext cx="2368800" cy="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smtClean="0"/>
              <a:t>Presentationens</a:t>
            </a:r>
            <a:br>
              <a:rPr lang="sv-SE" dirty="0" smtClean="0"/>
            </a:br>
            <a:r>
              <a:rPr lang="sv-SE" dirty="0" smtClean="0"/>
              <a:t>titel/rubrik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Underrubrik/namn på talare e.d.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7347" r="5690" b="16077"/>
          <a:stretch/>
        </p:blipFill>
        <p:spPr>
          <a:xfrm>
            <a:off x="399600" y="5929200"/>
            <a:ext cx="2368800" cy="6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700" r:id="rId26"/>
    <p:sldLayoutId id="2147483707" r:id="rId27"/>
    <p:sldLayoutId id="2147483662" r:id="rId28"/>
    <p:sldLayoutId id="2147483691" r:id="rId29"/>
    <p:sldLayoutId id="2147483666" r:id="rId30"/>
    <p:sldLayoutId id="2147483692" r:id="rId31"/>
    <p:sldLayoutId id="2147483667" r:id="rId32"/>
    <p:sldLayoutId id="2147483693" r:id="rId3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6" Type="http://schemas.openxmlformats.org/officeDocument/2006/relationships/comments" Target="../comments/comment2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85849" y="1077886"/>
            <a:ext cx="6972301" cy="1470025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Geo-</a:t>
            </a:r>
            <a:r>
              <a:rPr lang="sv-SE" dirty="0" err="1" smtClean="0"/>
              <a:t>based</a:t>
            </a:r>
            <a:r>
              <a:rPr lang="sv-SE" dirty="0" smtClean="0"/>
              <a:t> media </a:t>
            </a:r>
            <a:r>
              <a:rPr lang="sv-SE" dirty="0" err="1" smtClean="0"/>
              <a:t>player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09586" y="2547911"/>
            <a:ext cx="8124825" cy="604864"/>
          </a:xfrm>
        </p:spPr>
        <p:txBody>
          <a:bodyPr/>
          <a:lstStyle/>
          <a:p>
            <a:r>
              <a:rPr lang="sv-SE" dirty="0" smtClean="0"/>
              <a:t>An </a:t>
            </a:r>
            <a:r>
              <a:rPr lang="sv-SE" dirty="0" err="1" smtClean="0"/>
              <a:t>interactive</a:t>
            </a:r>
            <a:r>
              <a:rPr lang="sv-SE" dirty="0" smtClean="0"/>
              <a:t> interface for geo-</a:t>
            </a:r>
            <a:r>
              <a:rPr lang="sv-SE" dirty="0" err="1" smtClean="0"/>
              <a:t>based</a:t>
            </a:r>
            <a:r>
              <a:rPr lang="sv-SE" dirty="0" smtClean="0"/>
              <a:t> video streaming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552573" y="390019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  <a:latin typeface="Georgia"/>
                <a:cs typeface="Georgia"/>
              </a:rPr>
              <a:t>Andreas Nordberg och Jonathan Sjölund</a:t>
            </a:r>
            <a:endParaRPr lang="sv-SE" sz="24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Geographical</a:t>
            </a:r>
            <a:r>
              <a:rPr lang="sv-SE" dirty="0" smtClean="0"/>
              <a:t> </a:t>
            </a:r>
            <a:r>
              <a:rPr lang="sv-SE" dirty="0" err="1" smtClean="0"/>
              <a:t>placement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Funktionalitet, precision, begränsningar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288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2028825"/>
            <a:ext cx="4274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Struktur: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Göra om latitud &amp; longitud till x- och </a:t>
            </a:r>
            <a:r>
              <a:rPr lang="sv-SE" sz="2000" dirty="0" smtClean="0">
                <a:latin typeface="Georgia"/>
                <a:cs typeface="Georgia"/>
              </a:rPr>
              <a:t>y-koordinater med hjälp av </a:t>
            </a:r>
            <a:r>
              <a:rPr lang="sv-SE" sz="2000" dirty="0" err="1" smtClean="0">
                <a:latin typeface="Georgia"/>
                <a:cs typeface="Georgia"/>
              </a:rPr>
              <a:t>e</a:t>
            </a:r>
            <a:r>
              <a:rPr lang="sv-SE" sz="2000" dirty="0" err="1" smtClean="0">
                <a:latin typeface="Georgia"/>
                <a:cs typeface="Georgia"/>
              </a:rPr>
              <a:t>quirectangular</a:t>
            </a:r>
            <a:r>
              <a:rPr lang="sv-SE" sz="2000" dirty="0" smtClean="0">
                <a:latin typeface="Georgia"/>
                <a:cs typeface="Georgia"/>
              </a:rPr>
              <a:t> formeln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Hitta ett center för alla 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Ta fram en maxradie </a:t>
            </a:r>
            <a:r>
              <a:rPr lang="sv-SE" sz="2000" smtClean="0">
                <a:latin typeface="Georgia"/>
                <a:cs typeface="Georgia"/>
              </a:rPr>
              <a:t>utifrån centrum</a:t>
            </a: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Placera ut alla objekt genom utifrån centrum och skala med maxradien</a:t>
            </a:r>
            <a:endParaRPr lang="sv-SE" sz="20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Georgia"/>
              <a:cs typeface="Georgia"/>
            </a:endParaRPr>
          </a:p>
        </p:txBody>
      </p:sp>
      <p:pic>
        <p:nvPicPr>
          <p:cNvPr id="3074" name="Picture 2" descr="https://upload.wikimedia.org/wikipedia/commons/9/97/Triangles_(spherical_geometry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987" y="1830356"/>
            <a:ext cx="2004174" cy="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26111" r="34630" b="31806"/>
          <a:stretch/>
        </p:blipFill>
        <p:spPr>
          <a:xfrm>
            <a:off x="27678" y="2219323"/>
            <a:ext cx="2729526" cy="2676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0" t="26389" r="34376" b="32222"/>
          <a:stretch/>
        </p:blipFill>
        <p:spPr>
          <a:xfrm>
            <a:off x="2968896" y="2199088"/>
            <a:ext cx="2811250" cy="2676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2" t="26251" r="34792" b="32360"/>
          <a:stretch/>
        </p:blipFill>
        <p:spPr>
          <a:xfrm>
            <a:off x="5991838" y="2199088"/>
            <a:ext cx="2771701" cy="27169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757204" y="3417685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ight Arrow 12"/>
          <p:cNvSpPr/>
          <p:nvPr/>
        </p:nvSpPr>
        <p:spPr>
          <a:xfrm>
            <a:off x="5780146" y="3417685"/>
            <a:ext cx="211692" cy="279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076" y="999225"/>
            <a:ext cx="7737588" cy="831131"/>
          </a:xfrm>
        </p:spPr>
        <p:txBody>
          <a:bodyPr/>
          <a:lstStyle/>
          <a:p>
            <a:r>
              <a:rPr lang="sv-SE" dirty="0" smtClean="0"/>
              <a:t>Algoritmens idé och funktion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685076" y="505777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Börjar i mitten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4349" y="5057775"/>
            <a:ext cx="21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Expanderar utåt och relativt </a:t>
            </a:r>
            <a:r>
              <a:rPr lang="sv-SE" sz="2000" dirty="0" smtClean="0">
                <a:latin typeface="Georgia"/>
                <a:cs typeface="Georgia"/>
              </a:rPr>
              <a:t>mot center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2093" y="5038725"/>
            <a:ext cx="139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Slutgiltig placering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332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Resultat av algoritmen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4" y="3057301"/>
            <a:ext cx="2131254" cy="20285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5841" y="5089049"/>
            <a:ext cx="270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Mindre än 10 objekt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362" y="2124075"/>
            <a:ext cx="7368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/>
                <a:cs typeface="Georgia"/>
              </a:rPr>
              <a:t>Testning av algoritmen </a:t>
            </a:r>
            <a:r>
              <a:rPr lang="sv-SE" sz="2400" dirty="0" smtClean="0">
                <a:latin typeface="Georgia"/>
                <a:cs typeface="Georgia"/>
              </a:rPr>
              <a:t>med </a:t>
            </a:r>
            <a:r>
              <a:rPr lang="sv-SE" sz="2400" dirty="0" err="1" smtClean="0">
                <a:latin typeface="Georgia"/>
                <a:cs typeface="Georgia"/>
              </a:rPr>
              <a:t>equirectangular</a:t>
            </a:r>
            <a:r>
              <a:rPr lang="sv-SE" sz="2400" dirty="0" smtClean="0">
                <a:latin typeface="Georgia"/>
                <a:cs typeface="Georgia"/>
              </a:rPr>
              <a:t> formeln</a:t>
            </a:r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4487" y="5089049"/>
            <a:ext cx="270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Fler än 10 objekt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363" y="508904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Googlemap</a:t>
            </a:r>
            <a:r>
              <a:rPr lang="sv-SE" sz="2000" dirty="0" smtClean="0">
                <a:latin typeface="Georgia"/>
                <a:cs typeface="Georgia"/>
              </a:rPr>
              <a:t> bild med punkter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00" y="3057301"/>
            <a:ext cx="2155452" cy="20242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8" y="3057301"/>
            <a:ext cx="2126785" cy="202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Diskussion och slutsats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i="1" dirty="0" smtClean="0"/>
              <a:t>Svårigheter och förbättringar, framtida arbeten samt utökat arbete</a:t>
            </a:r>
          </a:p>
        </p:txBody>
      </p:sp>
    </p:spTree>
    <p:extLst>
      <p:ext uri="{BB962C8B-B14F-4D97-AF65-F5344CB8AC3E}">
        <p14:creationId xmlns:p14="http://schemas.microsoft.com/office/powerpoint/2010/main" val="1095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Diskussion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1830356"/>
            <a:ext cx="6000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Integrering med 360 kameror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Användning under möten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Potentiella </a:t>
            </a:r>
            <a:r>
              <a:rPr lang="sv-SE" sz="2400" dirty="0" err="1">
                <a:latin typeface="Georgia"/>
                <a:cs typeface="Georgia"/>
              </a:rPr>
              <a:t>prefetching</a:t>
            </a:r>
            <a:r>
              <a:rPr lang="sv-SE" sz="2400" dirty="0">
                <a:latin typeface="Georgia"/>
                <a:cs typeface="Georgia"/>
              </a:rPr>
              <a:t> idéer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Förutse videos man kommer se på </a:t>
            </a:r>
            <a:r>
              <a:rPr lang="sv-SE" sz="2400" dirty="0" smtClean="0">
                <a:latin typeface="Georgia"/>
                <a:cs typeface="Georgia"/>
              </a:rPr>
              <a:t>Youtube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HAS och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06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HTTP-adaptive Streaming och </a:t>
            </a:r>
            <a:r>
              <a:rPr lang="sv-SE" dirty="0" err="1" smtClean="0"/>
              <a:t>Prefetching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97" y="1961002"/>
            <a:ext cx="4634851" cy="4067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1830355"/>
            <a:ext cx="3042833" cy="193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3" y="4002902"/>
            <a:ext cx="3144241" cy="202584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812943" y="3767768"/>
            <a:ext cx="352540" cy="235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Slutsats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830356"/>
            <a:ext cx="7754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Vårt arbete har bidragit med en </a:t>
            </a:r>
            <a:r>
              <a:rPr lang="sv-SE" sz="2400" dirty="0" err="1" smtClean="0">
                <a:latin typeface="Georgia"/>
                <a:cs typeface="Georgia"/>
              </a:rPr>
              <a:t>command</a:t>
            </a:r>
            <a:r>
              <a:rPr lang="sv-SE" sz="2400" dirty="0" smtClean="0">
                <a:latin typeface="Georgia"/>
                <a:cs typeface="Georgia"/>
              </a:rPr>
              <a:t>-and-</a:t>
            </a:r>
            <a:r>
              <a:rPr lang="sv-SE" sz="2400" dirty="0" err="1" smtClean="0">
                <a:latin typeface="Georgia"/>
                <a:cs typeface="Georgia"/>
              </a:rPr>
              <a:t>control</a:t>
            </a:r>
            <a:r>
              <a:rPr lang="sv-SE" sz="2400" dirty="0" smtClean="0">
                <a:latin typeface="Georgia"/>
                <a:cs typeface="Georgia"/>
              </a:rPr>
              <a:t> center interface för interaktive video </a:t>
            </a:r>
            <a:r>
              <a:rPr lang="sv-SE" sz="2400" dirty="0" err="1" smtClean="0">
                <a:latin typeface="Georgia"/>
                <a:cs typeface="Georgia"/>
              </a:rPr>
              <a:t>strömmning</a:t>
            </a: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Interfacen kan acceptera godtyckligt många objekt och placera ut dem själv automatiskt med en precision som medför att relativitet behålls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I framtida arbeten kommer </a:t>
            </a:r>
            <a:r>
              <a:rPr lang="sv-SE" sz="2400" dirty="0" err="1" smtClean="0">
                <a:latin typeface="Georgia"/>
                <a:cs typeface="Georgia"/>
              </a:rPr>
              <a:t>prefetching</a:t>
            </a:r>
            <a:r>
              <a:rPr lang="sv-SE" sz="2400" dirty="0" smtClean="0">
                <a:latin typeface="Georgia"/>
                <a:cs typeface="Georgia"/>
              </a:rPr>
              <a:t> med HAS bli implementerad för att ge ”</a:t>
            </a:r>
            <a:r>
              <a:rPr lang="sv-SE" sz="2400" dirty="0" err="1" smtClean="0">
                <a:latin typeface="Georgia"/>
                <a:cs typeface="Georgia"/>
              </a:rPr>
              <a:t>seamless</a:t>
            </a:r>
            <a:r>
              <a:rPr lang="sv-SE" sz="2400" dirty="0" smtClean="0">
                <a:latin typeface="Georgia"/>
                <a:cs typeface="Georgia"/>
              </a:rPr>
              <a:t> </a:t>
            </a:r>
            <a:r>
              <a:rPr lang="sv-SE" sz="2400" dirty="0" err="1" smtClean="0">
                <a:latin typeface="Georgia"/>
                <a:cs typeface="Georgia"/>
              </a:rPr>
              <a:t>interaction</a:t>
            </a:r>
            <a:r>
              <a:rPr lang="sv-SE" sz="2400" dirty="0" smtClean="0">
                <a:latin typeface="Georgia"/>
                <a:cs typeface="Georgia"/>
              </a:rPr>
              <a:t>”</a:t>
            </a:r>
            <a:endParaRPr lang="sv-SE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50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sv-SE" dirty="0" smtClean="0"/>
              <a:t>Tack för oss!</a:t>
            </a:r>
          </a:p>
          <a:p>
            <a:r>
              <a:rPr lang="sv-SE" dirty="0" smtClean="0"/>
              <a:t>Andreas Nordberg och Jonathan Sjölund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-cdn.jtvnw.net/images/twitch_log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2990">
            <a:off x="256789" y="2441965"/>
            <a:ext cx="2495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Varje dag ses miljontals olika video strömmar</a:t>
            </a:r>
            <a:endParaRPr lang="sv-SE" dirty="0"/>
          </a:p>
        </p:txBody>
      </p:sp>
      <p:sp>
        <p:nvSpPr>
          <p:cNvPr id="9" name="Platshållare för datum 8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1B33673-71EA-4179-99D2-EA7D85E80AAC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30356"/>
            <a:ext cx="600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latin typeface="Georgia"/>
                <a:cs typeface="Georgia"/>
              </a:rPr>
              <a:t>Twitch</a:t>
            </a:r>
            <a:r>
              <a:rPr lang="sv-SE" sz="2400" dirty="0" smtClean="0">
                <a:latin typeface="Georgia"/>
                <a:cs typeface="Georgia"/>
              </a:rPr>
              <a:t>, Youtube, och även Facebook m.m.</a:t>
            </a:r>
            <a:endParaRPr lang="sv-SE" sz="2400" dirty="0">
              <a:latin typeface="Georgia"/>
              <a:cs typeface="Georgia"/>
            </a:endParaRPr>
          </a:p>
        </p:txBody>
      </p:sp>
      <p:pic>
        <p:nvPicPr>
          <p:cNvPr id="1030" name="Picture 6" descr="http://www.ispreview.co.uk/wp-content/uploads/ngg_featured/internet_video_and_stream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26" y="2522853"/>
            <a:ext cx="3553687" cy="26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.ytimg.com/yts/img/yt_1200-vfl4C3T0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34919" r="13576" b="34969"/>
          <a:stretch/>
        </p:blipFill>
        <p:spPr bwMode="auto">
          <a:xfrm rot="526522">
            <a:off x="6723943" y="2834425"/>
            <a:ext cx="234315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69" y="4584642"/>
            <a:ext cx="2688769" cy="9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85076" y="818761"/>
            <a:ext cx="8268327" cy="831131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smtClean="0"/>
              <a:t>Tänk om man kunde interagera och byta mellan video strömmar på begäran</a:t>
            </a:r>
            <a:endParaRPr lang="sv-SE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593363" y="1843625"/>
            <a:ext cx="2417364" cy="58899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sv-SE" sz="2000" dirty="0" smtClean="0"/>
              <a:t>Under event och festivaler</a:t>
            </a:r>
            <a:endParaRPr lang="sv-SE" sz="200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ABEC-5E38-4B3D-A792-524316805FE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0" name="Picture 2" descr="http://thenextweb.com/wp-content/blogs.dir/1/files/2013/09/85807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2643788"/>
            <a:ext cx="2220804" cy="14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3.vox-cdn.com/thumbor/W6a_pgSkVrcl-5V2U-UOnsVBjFM=/356x0:1244x500/1600x900/cdn0.vox-cdn.com/uploads/chorus_image/image/47846167/league_of_legends_world_championship_2015.0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6" y="4264614"/>
            <a:ext cx="2222864" cy="12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tshållare för innehåll 7"/>
          <p:cNvSpPr txBox="1">
            <a:spLocks/>
          </p:cNvSpPr>
          <p:nvPr/>
        </p:nvSpPr>
        <p:spPr>
          <a:xfrm>
            <a:off x="6144874" y="1821906"/>
            <a:ext cx="2808529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Men även under katastrofscenarion</a:t>
            </a:r>
            <a:endParaRPr lang="sv-SE" sz="2000" dirty="0"/>
          </a:p>
        </p:txBody>
      </p:sp>
      <p:sp>
        <p:nvSpPr>
          <p:cNvPr id="13" name="Platshållare för innehåll 7"/>
          <p:cNvSpPr txBox="1">
            <a:spLocks/>
          </p:cNvSpPr>
          <p:nvPr/>
        </p:nvSpPr>
        <p:spPr>
          <a:xfrm>
            <a:off x="3345188" y="1826131"/>
            <a:ext cx="2628236" cy="5889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ts val="9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ts val="9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ts val="900"/>
              </a:spcBef>
              <a:buFont typeface="Arial"/>
              <a:buChar char="»"/>
              <a:defRPr sz="2400" b="0" i="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000" dirty="0" smtClean="0"/>
              <a:t>Under forskning och arbete</a:t>
            </a:r>
            <a:endParaRPr lang="sv-SE" sz="2000" dirty="0"/>
          </a:p>
        </p:txBody>
      </p:sp>
      <p:pic>
        <p:nvPicPr>
          <p:cNvPr id="2052" name="Picture 4" descr="http://www.moderat.se/sites/default/files/styles/slideshow/public/forskning_canstock.jpg?itok=Fiu1oi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2" y="3398722"/>
            <a:ext cx="2996513" cy="16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effalderdice.files.wordpress.com/2013/06/disaster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98" y="3340689"/>
            <a:ext cx="2871479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v-SE" dirty="0" smtClean="0"/>
              <a:t>Ge möjligheten för en användare att byta vy på begäran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96"/>
            <a:ext cx="9144000" cy="2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interface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Representation, funktionalitet, server integration och resultat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Koncept interface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 </a:t>
            </a:r>
            <a:endParaRPr lang="sv-SE" dirty="0"/>
          </a:p>
        </p:txBody>
      </p:sp>
      <p:sp>
        <p:nvSpPr>
          <p:cNvPr id="6" name="Platshållare fö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5CCB-1A84-4F78-A504-0F4735EC932C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83" y="2001806"/>
            <a:ext cx="4276674" cy="401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150" y="2590800"/>
            <a:ext cx="3253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Streaming objekt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Riktning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Point </a:t>
            </a:r>
            <a:r>
              <a:rPr lang="sv-SE" sz="2000" dirty="0" err="1" smtClean="0">
                <a:latin typeface="Georgia"/>
                <a:cs typeface="Georgia"/>
              </a:rPr>
              <a:t>of</a:t>
            </a:r>
            <a:r>
              <a:rPr lang="sv-SE" sz="2000" dirty="0" smtClean="0">
                <a:latin typeface="Georgia"/>
                <a:cs typeface="Georgia"/>
              </a:rPr>
              <a:t> </a:t>
            </a:r>
            <a:r>
              <a:rPr lang="sv-SE" sz="2000" dirty="0" err="1" smtClean="0">
                <a:latin typeface="Georgia"/>
                <a:cs typeface="Georgia"/>
              </a:rPr>
              <a:t>Interest</a:t>
            </a:r>
            <a:endParaRPr lang="sv-SE" sz="2000" dirty="0" smtClean="0">
              <a:latin typeface="Georgia"/>
              <a:cs typeface="Georg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GPS-information</a:t>
            </a:r>
          </a:p>
          <a:p>
            <a:pPr lvl="1"/>
            <a:endParaRPr lang="sv-SE" sz="20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Georgia"/>
                <a:cs typeface="Georgia"/>
              </a:rPr>
              <a:t>Väderstreck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endParaRPr lang="sv-SE" sz="24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0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Adobe Media Server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30506" y="2126255"/>
            <a:ext cx="609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Möjliggör hämtning av videos via HTTP</a:t>
            </a:r>
          </a:p>
          <a:p>
            <a:endParaRPr lang="sv-SE" sz="2400" dirty="0" smtClean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smtClean="0">
                <a:latin typeface="Georgia"/>
                <a:cs typeface="Georgia"/>
              </a:rPr>
              <a:t>Apache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Georgia"/>
                <a:cs typeface="Georgia"/>
              </a:rPr>
              <a:t>Användes för att kunna utnyttja möjligheten att ladda ner </a:t>
            </a:r>
            <a:r>
              <a:rPr lang="sv-SE" sz="2400" dirty="0" err="1">
                <a:latin typeface="Georgia"/>
                <a:cs typeface="Georgia"/>
              </a:rPr>
              <a:t>chunks</a:t>
            </a:r>
            <a:r>
              <a:rPr lang="sv-SE" sz="2400" dirty="0">
                <a:latin typeface="Georgia"/>
                <a:cs typeface="Georgia"/>
              </a:rPr>
              <a:t> från </a:t>
            </a:r>
            <a:r>
              <a:rPr lang="sv-SE" sz="2400" dirty="0" err="1">
                <a:latin typeface="Georgia"/>
                <a:cs typeface="Georgia"/>
              </a:rPr>
              <a:t>cachen</a:t>
            </a:r>
            <a:endParaRPr lang="sv-SE" sz="2400" dirty="0">
              <a:latin typeface="Georgia"/>
              <a:cs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 smtClean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  <a:p>
            <a:endParaRPr lang="sv-SE" sz="2400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076" y="5221995"/>
            <a:ext cx="7496963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8507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65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2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423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3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880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4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338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5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796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6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253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7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711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8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692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9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6269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1</a:t>
            </a:r>
            <a:r>
              <a:rPr lang="sv-SE" spc="-300" dirty="0">
                <a:solidFill>
                  <a:schemeClr val="tx1"/>
                </a:solidFill>
              </a:rPr>
              <a:t>0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0846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11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423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12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0000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13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4577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14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09154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15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3731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16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308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2885" y="5221995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17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87462" y="5221340"/>
            <a:ext cx="394577" cy="35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pc="-300" dirty="0" smtClean="0">
                <a:solidFill>
                  <a:schemeClr val="tx1"/>
                </a:solidFill>
              </a:rPr>
              <a:t>18</a:t>
            </a:r>
            <a:endParaRPr lang="sv-SE" spc="-3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193" y="5618928"/>
            <a:ext cx="4803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En hel video indelade i </a:t>
            </a:r>
            <a:r>
              <a:rPr lang="sv-SE" sz="2000" dirty="0" err="1" smtClean="0">
                <a:latin typeface="Georgia"/>
                <a:cs typeface="Georgia"/>
              </a:rPr>
              <a:t>chunks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30" name="Right Brace 29"/>
          <p:cNvSpPr/>
          <p:nvPr/>
        </p:nvSpPr>
        <p:spPr>
          <a:xfrm rot="16200000">
            <a:off x="6659269" y="4860757"/>
            <a:ext cx="283504" cy="3945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TextBox 30"/>
          <p:cNvSpPr txBox="1"/>
          <p:nvPr/>
        </p:nvSpPr>
        <p:spPr>
          <a:xfrm>
            <a:off x="6011865" y="4526895"/>
            <a:ext cx="15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Georgia"/>
                <a:cs typeface="Georgia"/>
              </a:rPr>
              <a:t>4 sekunder</a:t>
            </a:r>
            <a:endParaRPr lang="sv-SE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Resultat och test fall för </a:t>
            </a:r>
            <a:r>
              <a:rPr lang="sv-SE" dirty="0" err="1" smtClean="0"/>
              <a:t>command</a:t>
            </a:r>
            <a:r>
              <a:rPr lang="sv-SE" dirty="0" smtClean="0"/>
              <a:t>-and-</a:t>
            </a:r>
            <a:r>
              <a:rPr lang="sv-SE" dirty="0" err="1" smtClean="0"/>
              <a:t>control</a:t>
            </a:r>
            <a:r>
              <a:rPr lang="sv-SE" dirty="0" smtClean="0"/>
              <a:t> center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" y="2595103"/>
            <a:ext cx="2508414" cy="2387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585" y="4997791"/>
            <a:ext cx="19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Översikt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1" y="2203241"/>
            <a:ext cx="2113069" cy="1585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8" y="2203242"/>
            <a:ext cx="2114168" cy="1585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6" y="4206378"/>
            <a:ext cx="2132027" cy="15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4227078"/>
            <a:ext cx="2136479" cy="159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1037" y="3807918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1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036" y="5766429"/>
            <a:ext cx="212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 smtClean="0">
                <a:latin typeface="Georgia"/>
                <a:cs typeface="Georgia"/>
              </a:rPr>
              <a:t>Testvy</a:t>
            </a:r>
            <a:r>
              <a:rPr lang="sv-SE" sz="2000" dirty="0" smtClean="0">
                <a:latin typeface="Georgia"/>
                <a:cs typeface="Georgia"/>
              </a:rPr>
              <a:t> 2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05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Konsistens med </a:t>
            </a:r>
            <a:r>
              <a:rPr lang="sv-SE" dirty="0" err="1" smtClean="0"/>
              <a:t>videobytning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A0F-EEC9-40F0-963E-38D58441380B}" type="datetime1">
              <a:rPr lang="sv-SE" smtClean="0"/>
              <a:t>2016-05-25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Geo-based media player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2057398" y="5005271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Georgia"/>
                <a:cs typeface="Georgia"/>
              </a:rPr>
              <a:t>Medelvärde: 137 </a:t>
            </a:r>
            <a:r>
              <a:rPr lang="sv-SE" sz="2000" dirty="0" smtClean="0">
                <a:latin typeface="Georgia"/>
                <a:cs typeface="Georgia"/>
              </a:rPr>
              <a:t>millisekunder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Media: 129 millisekunder</a:t>
            </a:r>
          </a:p>
          <a:p>
            <a:pPr algn="ctr"/>
            <a:r>
              <a:rPr lang="sv-SE" sz="2000" dirty="0" smtClean="0">
                <a:latin typeface="Georgia"/>
                <a:cs typeface="Georgia"/>
              </a:rPr>
              <a:t>Standardavvikelse: 28 %</a:t>
            </a:r>
            <a:endParaRPr lang="sv-SE" sz="2000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9" y="1830356"/>
            <a:ext cx="3675519" cy="2547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38" y="1830356"/>
            <a:ext cx="4848823" cy="2547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1726" y="4377745"/>
            <a:ext cx="153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Georgia"/>
                <a:cs typeface="Georgia"/>
              </a:rPr>
              <a:t>Histogram</a:t>
            </a:r>
            <a:endParaRPr lang="sv-SE" sz="2000" dirty="0"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40" y="4377745"/>
            <a:ext cx="429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Cumulative</a:t>
            </a:r>
            <a:r>
              <a:rPr lang="sv-SE" sz="2000" dirty="0"/>
              <a:t> Distribution </a:t>
            </a:r>
            <a:r>
              <a:rPr lang="sv-SE" sz="2000" dirty="0" err="1" smtClean="0"/>
              <a:t>Function</a:t>
            </a:r>
            <a:r>
              <a:rPr lang="sv-SE" sz="2000" dirty="0" smtClean="0"/>
              <a:t> (CDF)</a:t>
            </a:r>
            <a:endParaRPr lang="sv-SE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25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presentation-SV.potx" id="{06D3E677-48D2-4BA4-88BE-ABD174CEC5CA}" vid="{B2F1FF02-0982-4319-A38B-1D1DAA1B32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444</Words>
  <Application>Microsoft Office PowerPoint</Application>
  <PresentationFormat>On-screen Show (4:3)</PresentationFormat>
  <Paragraphs>141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Georgia</vt:lpstr>
      <vt:lpstr>Office-tema</vt:lpstr>
      <vt:lpstr>Geo-based media player</vt:lpstr>
      <vt:lpstr>Varje dag ses miljontals olika video strömmar</vt:lpstr>
      <vt:lpstr>Tänk om man kunde interagera och byta mellan video strömmar på begäran</vt:lpstr>
      <vt:lpstr>Ge möjligheten för en användare att byta vy på begäran</vt:lpstr>
      <vt:lpstr>Command-and-control center interface</vt:lpstr>
      <vt:lpstr>Koncept interface för Command-and-control center </vt:lpstr>
      <vt:lpstr>Adobe Media Server</vt:lpstr>
      <vt:lpstr>Resultat och test fall för command-and-control center</vt:lpstr>
      <vt:lpstr>Konsistens med videobytning</vt:lpstr>
      <vt:lpstr>Geographical placement algorithm</vt:lpstr>
      <vt:lpstr>Algoritmens idé och funktion</vt:lpstr>
      <vt:lpstr>Algoritmens idé och funktion</vt:lpstr>
      <vt:lpstr>Resultat av algoritmen</vt:lpstr>
      <vt:lpstr>Diskussion och slutsats</vt:lpstr>
      <vt:lpstr>Diskussion</vt:lpstr>
      <vt:lpstr>HTTP-adaptive Streaming och Prefetching</vt:lpstr>
      <vt:lpstr>Slutsats</vt:lpstr>
      <vt:lpstr>PowerPoint Presentation</vt:lpstr>
    </vt:vector>
  </TitlesOfParts>
  <Company>Linköpings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Geo-based media player</dc:title>
  <dc:creator>Jonathan Sjölund</dc:creator>
  <cp:lastModifiedBy>Jonathan Sjölund</cp:lastModifiedBy>
  <cp:revision>62</cp:revision>
  <dcterms:created xsi:type="dcterms:W3CDTF">2016-05-23T11:16:50Z</dcterms:created>
  <dcterms:modified xsi:type="dcterms:W3CDTF">2016-05-25T14:26:21Z</dcterms:modified>
</cp:coreProperties>
</file>